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3" r:id="rId3"/>
    <p:sldId id="336" r:id="rId4"/>
    <p:sldId id="337" r:id="rId5"/>
    <p:sldId id="338" r:id="rId6"/>
    <p:sldId id="257" r:id="rId7"/>
    <p:sldId id="330" r:id="rId8"/>
    <p:sldId id="344" r:id="rId9"/>
    <p:sldId id="345" r:id="rId10"/>
    <p:sldId id="346" r:id="rId11"/>
    <p:sldId id="265" r:id="rId12"/>
    <p:sldId id="266" r:id="rId13"/>
    <p:sldId id="339" r:id="rId14"/>
    <p:sldId id="340" r:id="rId15"/>
    <p:sldId id="341" r:id="rId16"/>
    <p:sldId id="342" r:id="rId17"/>
    <p:sldId id="343" r:id="rId18"/>
    <p:sldId id="293" r:id="rId19"/>
    <p:sldId id="335" r:id="rId20"/>
    <p:sldId id="30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8" autoAdjust="0"/>
  </p:normalViewPr>
  <p:slideViewPr>
    <p:cSldViewPr>
      <p:cViewPr varScale="1">
        <p:scale>
          <a:sx n="42" d="100"/>
          <a:sy n="42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3D6B52-24A2-4261-A414-0CC851A5754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CFDE9-AFAB-4699-B16F-E7F08167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8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88503-F9D2-4EB3-9BBE-21BB3F69E9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44DF-EF51-4958-8669-263E3A9461F4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2EE-884A-4C64-B363-8D13F64F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9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39B-6823-4A86-8C2F-06F7C38E62FC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E72-FB2F-4F72-92EA-E7D6EA38B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92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CC82-BEC9-4344-9E5B-41ED08777E0E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1DAB-84EF-4C57-8C3D-619DEC26E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1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28-48F5-49BD-9EBE-42936B358301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9EE5-C87A-4C08-B328-A335177CA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1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7177-B686-4D02-B3E3-11561B230F7A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7597-979B-41C3-B92C-C43E462D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3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E76F-9A88-470F-9327-1DCFF5F4168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1CE7-439A-4A56-92AC-14467BAE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6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BB29-BF91-442C-AF03-9BA20689FF0D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6A5E-DD68-4302-A07E-92F31119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84D3-279C-4A32-944A-AA5D5A0DDD45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A957-14E9-484C-8E9A-0855F9BD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7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F0DD-D9F2-4827-BDA6-8C5FA5FA379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42E9-59F5-434F-BD61-AFE2F79F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9268-CEF0-46DA-96CD-24B8584C94D3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43A1-342F-4ADC-8D12-C18567E8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0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FB4F-6BD5-4B80-AB91-AFEC1596B42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CFF-10DC-4CB3-832B-9A101F7F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8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19C58-D657-4766-BF84-49380ED00219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FB7C-8CEF-4B45-801F-4424AF83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LSAT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Strategies for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from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factual questions, more hidden level questions</a:t>
            </a:r>
          </a:p>
          <a:p>
            <a:r>
              <a:rPr lang="en-US" dirty="0" smtClean="0"/>
              <a:t>Don’t judge the actual truth; test the logical soundness of what’s presented</a:t>
            </a:r>
          </a:p>
          <a:p>
            <a:r>
              <a:rPr lang="en-US" dirty="0" smtClean="0"/>
              <a:t>Understand WHAT the conclusion is and WHERE it is located</a:t>
            </a:r>
          </a:p>
          <a:p>
            <a:r>
              <a:rPr lang="en-US" dirty="0" smtClean="0"/>
              <a:t>Understand the progression of the passage: order of premise, evidence, conclusion</a:t>
            </a:r>
          </a:p>
        </p:txBody>
      </p:sp>
    </p:spTree>
    <p:extLst>
      <p:ext uri="{BB962C8B-B14F-4D97-AF65-F5344CB8AC3E}">
        <p14:creationId xmlns:p14="http://schemas.microsoft.com/office/powerpoint/2010/main" xmlns="" val="2102875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Reasoning 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Categories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 Questions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2.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2.  Assumptions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Inferences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956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2.  Assumptions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3.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Strengthen or Weakening an Argument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81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2.  Assumptions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3.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Strengthen or Weakening an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Method of Argument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92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2.  Assumptions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3.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Strengthen or Weakening an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5.  Method of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Conclusion / Deduction 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893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Logical </a:t>
            </a:r>
            <a:r>
              <a:rPr lang="en-US" dirty="0"/>
              <a:t>Reasoning </a:t>
            </a:r>
            <a:br>
              <a:rPr lang="en-US" dirty="0"/>
            </a:br>
            <a:r>
              <a:rPr lang="en-US" dirty="0"/>
              <a:t>Question Categories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2.  Assumptions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3.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Strengthen or Weakening an Argument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5.  Method of Argument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6.  Conclusion / Deduction 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Flaws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14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Reasoning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077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Section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Practice daily, concentrate on improving accuracy before efficiency</a:t>
            </a:r>
          </a:p>
          <a:p>
            <a:r>
              <a:rPr lang="en-US" dirty="0"/>
              <a:t>Analyze why non-credited answers are wrong</a:t>
            </a:r>
          </a:p>
          <a:p>
            <a:r>
              <a:rPr lang="en-US" dirty="0"/>
              <a:t>Analyze your own “misses”</a:t>
            </a:r>
          </a:p>
          <a:p>
            <a:r>
              <a:rPr lang="en-US" dirty="0"/>
              <a:t>Analyze your own strengths and weaknesses</a:t>
            </a:r>
          </a:p>
          <a:p>
            <a:r>
              <a:rPr lang="en-US" dirty="0"/>
              <a:t>Keep practicing!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405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Reasoning Introduction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SECTIONS! </a:t>
            </a:r>
            <a:r>
              <a:rPr lang="en-US" sz="2800" dirty="0" smtClean="0"/>
              <a:t>That’s HALF of your score!</a:t>
            </a:r>
          </a:p>
        </p:txBody>
      </p:sp>
    </p:spTree>
    <p:extLst>
      <p:ext uri="{BB962C8B-B14F-4D97-AF65-F5344CB8AC3E}">
        <p14:creationId xmlns:p14="http://schemas.microsoft.com/office/powerpoint/2010/main" xmlns="" val="1930042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LSAT EXAM!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56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TWO SECTIONS! That’s HALF of your score!</a:t>
            </a:r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minutes per section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347295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TWO SECTIONS! That’s HALF of your score!</a:t>
            </a:r>
          </a:p>
          <a:p>
            <a:r>
              <a:rPr lang="en-US" sz="2800" dirty="0" smtClean="0"/>
              <a:t>35 minutes per section</a:t>
            </a:r>
          </a:p>
          <a:p>
            <a:r>
              <a:rPr lang="en-US" sz="2800" dirty="0" smtClean="0"/>
              <a:t>About 24—26 </a:t>
            </a:r>
            <a:r>
              <a:rPr lang="en-US" sz="2800" dirty="0"/>
              <a:t>questions </a:t>
            </a:r>
            <a:r>
              <a:rPr lang="en-US" sz="2800" dirty="0" smtClean="0"/>
              <a:t>in EACH section</a:t>
            </a:r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one question per passage, but occasionally two</a:t>
            </a:r>
          </a:p>
        </p:txBody>
      </p:sp>
    </p:spTree>
    <p:extLst>
      <p:ext uri="{BB962C8B-B14F-4D97-AF65-F5344CB8AC3E}">
        <p14:creationId xmlns:p14="http://schemas.microsoft.com/office/powerpoint/2010/main" xmlns="" val="254467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Reasoning Skills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Understand how to construct or conclude an argument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Understand how to evaluate an argument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Know how to draw </a:t>
            </a:r>
            <a:r>
              <a:rPr lang="en-US" sz="2800" dirty="0"/>
              <a:t>well-supported </a:t>
            </a:r>
            <a:r>
              <a:rPr lang="en-US" sz="2800" dirty="0" smtClean="0"/>
              <a:t>conclusions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Know how to reason </a:t>
            </a:r>
            <a:r>
              <a:rPr lang="en-US" sz="2800" dirty="0"/>
              <a:t>by </a:t>
            </a:r>
            <a:r>
              <a:rPr lang="en-US" sz="2800" dirty="0" smtClean="0"/>
              <a:t>analogy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Determine </a:t>
            </a:r>
            <a:r>
              <a:rPr lang="en-US" sz="2800" dirty="0"/>
              <a:t>how additional evidence affects an </a:t>
            </a:r>
            <a:r>
              <a:rPr lang="en-US" sz="2800" dirty="0" smtClean="0"/>
              <a:t>argument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Apply </a:t>
            </a:r>
            <a:r>
              <a:rPr lang="en-US" sz="2800" dirty="0"/>
              <a:t>principles or </a:t>
            </a:r>
            <a:r>
              <a:rPr lang="en-US" sz="2800" dirty="0" smtClean="0"/>
              <a:t>rules to an argument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Identify </a:t>
            </a:r>
            <a:r>
              <a:rPr lang="en-US" sz="2800" dirty="0"/>
              <a:t>argument </a:t>
            </a:r>
            <a:r>
              <a:rPr lang="en-US" sz="2800" dirty="0" smtClean="0"/>
              <a:t>flaws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8721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Similarities to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reading strategies: read actively, visualize, paraphrase, analyze</a:t>
            </a:r>
          </a:p>
          <a:p>
            <a:r>
              <a:rPr lang="en-US" dirty="0"/>
              <a:t>Same attack strategies, but </a:t>
            </a:r>
            <a:r>
              <a:rPr lang="en-US" dirty="0" smtClean="0"/>
              <a:t>always pre-read </a:t>
            </a:r>
            <a:r>
              <a:rPr lang="en-US" dirty="0"/>
              <a:t>the </a:t>
            </a:r>
            <a:r>
              <a:rPr lang="en-US" dirty="0" smtClean="0"/>
              <a:t>question</a:t>
            </a:r>
            <a:endParaRPr lang="en-US" dirty="0"/>
          </a:p>
          <a:p>
            <a:r>
              <a:rPr lang="en-US" dirty="0" smtClean="0"/>
              <a:t>Always consider every answer choice</a:t>
            </a:r>
          </a:p>
          <a:p>
            <a:r>
              <a:rPr lang="en-US" dirty="0" smtClean="0"/>
              <a:t>Use the same elimination strategies</a:t>
            </a:r>
          </a:p>
          <a:p>
            <a:r>
              <a:rPr lang="en-US" dirty="0" smtClean="0"/>
              <a:t>The BEST answer is always the credited response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 from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factual questions, more hidden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81440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from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factual questions, more hidden level questions</a:t>
            </a:r>
          </a:p>
          <a:p>
            <a:r>
              <a:rPr lang="en-US" dirty="0" smtClean="0"/>
              <a:t>Don’t judge the actual truth; test the logical soundness of what’s presented</a:t>
            </a:r>
          </a:p>
        </p:txBody>
      </p:sp>
    </p:spTree>
    <p:extLst>
      <p:ext uri="{BB962C8B-B14F-4D97-AF65-F5344CB8AC3E}">
        <p14:creationId xmlns:p14="http://schemas.microsoft.com/office/powerpoint/2010/main" xmlns="" val="423102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from Reading Comprehension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factual questions, more hidden level questions</a:t>
            </a:r>
          </a:p>
          <a:p>
            <a:r>
              <a:rPr lang="en-US" dirty="0" smtClean="0"/>
              <a:t>Don’t judge the actual truth; test the logical soundness of what’s presented</a:t>
            </a:r>
          </a:p>
          <a:p>
            <a:r>
              <a:rPr lang="en-US" dirty="0" smtClean="0"/>
              <a:t>Understand WHAT the conclusion is and WHERE it is located</a:t>
            </a:r>
          </a:p>
        </p:txBody>
      </p:sp>
    </p:spTree>
    <p:extLst>
      <p:ext uri="{BB962C8B-B14F-4D97-AF65-F5344CB8AC3E}">
        <p14:creationId xmlns:p14="http://schemas.microsoft.com/office/powerpoint/2010/main" xmlns="" val="2303068274"/>
      </p:ext>
    </p:extLst>
  </p:cSld>
  <p:clrMapOvr>
    <a:masterClrMapping/>
  </p:clrMapOvr>
</p:sld>
</file>

<file path=ppt/theme/theme1.xml><?xml version="1.0" encoding="utf-8"?>
<a:theme xmlns:a="http://schemas.openxmlformats.org/drawingml/2006/main" name="Reading Comprehen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Reading Comprehension</Template>
  <TotalTime>467</TotalTime>
  <Words>340</Words>
  <Application>Microsoft Office PowerPoint</Application>
  <PresentationFormat>On-screen Show (4:3)</PresentationFormat>
  <Paragraphs>102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Reading Comprehension</vt:lpstr>
      <vt:lpstr>LSAT EXAM</vt:lpstr>
      <vt:lpstr>Logical Reasoning Introduction</vt:lpstr>
      <vt:lpstr>Logical Reasoning Introduction</vt:lpstr>
      <vt:lpstr>Logical Reasoning Introduction</vt:lpstr>
      <vt:lpstr>Logical Reasoning Skills</vt:lpstr>
      <vt:lpstr>Similarities to Reading Comprehension</vt:lpstr>
      <vt:lpstr>Differences from Reading Comprehension</vt:lpstr>
      <vt:lpstr>Differences from Reading Comprehension</vt:lpstr>
      <vt:lpstr>Differences from Reading Comprehension</vt:lpstr>
      <vt:lpstr>Differences from Reading Comprehension</vt:lpstr>
      <vt:lpstr>Logical Reasoning  Question Categories</vt:lpstr>
      <vt:lpstr>Logical Reasoning  Question Categories</vt:lpstr>
      <vt:lpstr>Logical Reasoning  Question Categories</vt:lpstr>
      <vt:lpstr>Logical Reasoning  Question Categories</vt:lpstr>
      <vt:lpstr>Logical Reasoning  Question Categories</vt:lpstr>
      <vt:lpstr>Logical Reasoning  Question Categories</vt:lpstr>
      <vt:lpstr>Logical Reasoning  Question Categories</vt:lpstr>
      <vt:lpstr>Logical Reasoning</vt:lpstr>
      <vt:lpstr>Verbal Section Final Advice</vt:lpstr>
      <vt:lpstr>You Can Do It!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Barbara</dc:creator>
  <cp:lastModifiedBy>Deena</cp:lastModifiedBy>
  <cp:revision>101</cp:revision>
  <dcterms:created xsi:type="dcterms:W3CDTF">2012-07-13T21:16:34Z</dcterms:created>
  <dcterms:modified xsi:type="dcterms:W3CDTF">2013-08-21T19:09:51Z</dcterms:modified>
</cp:coreProperties>
</file>